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596" y="-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7B6C73-45BA-4295-ADA0-47F806C606C3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D86FB14-574A-4157-BBE1-D20C3BCDD199}">
      <dgm:prSet phldrT="[Текст]" custT="1"/>
      <dgm:spPr>
        <a:xfrm>
          <a:off x="2376262" y="1750992"/>
          <a:ext cx="1553913" cy="1449002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Матросова Александра – старший вожатый</a:t>
          </a:r>
          <a:endParaRPr lang="ru-RU" sz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AF4C69A0-C8B9-4472-9262-F39C72150762}" type="parTrans" cxnId="{4DCD4316-3AAA-4472-B79D-91914CCBAC68}">
      <dgm:prSet/>
      <dgm:spPr/>
      <dgm:t>
        <a:bodyPr/>
        <a:lstStyle/>
        <a:p>
          <a:endParaRPr lang="ru-RU"/>
        </a:p>
      </dgm:t>
    </dgm:pt>
    <dgm:pt modelId="{2089333A-0E9A-44DC-8CAD-BF53F2086522}" type="sibTrans" cxnId="{4DCD4316-3AAA-4472-B79D-91914CCBAC68}">
      <dgm:prSet/>
      <dgm:spPr>
        <a:xfrm rot="182929">
          <a:off x="3967678" y="2349220"/>
          <a:ext cx="93686" cy="344296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58291D74-B643-4720-AF3F-73D8DA885420}">
      <dgm:prSet phldrT="[Текст]"/>
      <dgm:spPr>
        <a:xfrm>
          <a:off x="4104456" y="1895000"/>
          <a:ext cx="1347243" cy="1334073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dirty="0" err="1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Савлюкова</a:t>
          </a:r>
          <a:r>
            <a:rPr lang="ru-RU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Дарья -помощник командира</a:t>
          </a:r>
          <a:endParaRPr lang="ru-RU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E42747BC-DD88-4AD1-9AEB-68690255A13F}" type="parTrans" cxnId="{82843F72-6630-43EF-B2A0-A980B7930339}">
      <dgm:prSet/>
      <dgm:spPr/>
      <dgm:t>
        <a:bodyPr/>
        <a:lstStyle/>
        <a:p>
          <a:endParaRPr lang="ru-RU"/>
        </a:p>
      </dgm:t>
    </dgm:pt>
    <dgm:pt modelId="{9C95A436-873F-40AF-899B-320FE0201A12}" type="sibTrans" cxnId="{82843F72-6630-43EF-B2A0-A980B7930339}">
      <dgm:prSet/>
      <dgm:spPr>
        <a:xfrm rot="3353440">
          <a:off x="5153939" y="2981609"/>
          <a:ext cx="49807" cy="344296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44195AAF-3AA1-4EE3-82D5-6BB01B195254}">
      <dgm:prSet phldrT="[Текст]"/>
      <dgm:spPr>
        <a:xfrm>
          <a:off x="4824525" y="3125831"/>
          <a:ext cx="1446594" cy="1145429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Тарасов Игорь -  тимуровская работа</a:t>
          </a:r>
          <a:endParaRPr lang="ru-RU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DE872FB3-0F9D-462D-963A-5C921B658CD2}" type="parTrans" cxnId="{5F2FED33-0575-417D-B8D3-3D958E74738E}">
      <dgm:prSet/>
      <dgm:spPr/>
      <dgm:t>
        <a:bodyPr/>
        <a:lstStyle/>
        <a:p>
          <a:endParaRPr lang="ru-RU"/>
        </a:p>
      </dgm:t>
    </dgm:pt>
    <dgm:pt modelId="{D03B969E-D879-4929-A252-37AC9FBE032F}" type="sibTrans" cxnId="{5F2FED33-0575-417D-B8D3-3D958E74738E}">
      <dgm:prSet/>
      <dgm:spPr>
        <a:xfrm rot="5463858">
          <a:off x="5517413" y="4134039"/>
          <a:ext cx="38241" cy="344296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09720B5C-243C-429B-87D8-037422351365}">
      <dgm:prSet phldrT="[Текст]" custT="1"/>
      <dgm:spPr>
        <a:xfrm>
          <a:off x="4680518" y="4343271"/>
          <a:ext cx="1686214" cy="1315456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0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Мокшин Владислав– патриотическая работа</a:t>
          </a:r>
          <a:endParaRPr lang="ru-RU" sz="10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0BC97B0-D67D-4368-A83E-3DBB04568340}" type="parTrans" cxnId="{1D23443C-361C-4AC6-972A-C73AE5A0BF15}">
      <dgm:prSet/>
      <dgm:spPr/>
      <dgm:t>
        <a:bodyPr/>
        <a:lstStyle/>
        <a:p>
          <a:endParaRPr lang="ru-RU"/>
        </a:p>
      </dgm:t>
    </dgm:pt>
    <dgm:pt modelId="{4B27A69E-F55B-4101-98E4-F8B19EC242B6}" type="sibTrans" cxnId="{1D23443C-361C-4AC6-972A-C73AE5A0BF15}">
      <dgm:prSet/>
      <dgm:spPr>
        <a:xfrm rot="6133958">
          <a:off x="5329748" y="5546033"/>
          <a:ext cx="76778" cy="344296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9F62621-01B1-4160-9BDC-8B6DF28CF9EE}">
      <dgm:prSet phldrT="[Текст]" custT="1"/>
      <dgm:spPr>
        <a:xfrm>
          <a:off x="4464499" y="5783434"/>
          <a:ext cx="1527940" cy="1157926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0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Петров Анатолий- учебный сектор</a:t>
          </a:r>
          <a:endParaRPr lang="ru-RU" sz="10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EF750F1D-DEB4-4104-B224-28E2E6BFD947}" type="parTrans" cxnId="{87D74816-B680-4FF1-97B2-F3B9AF014E00}">
      <dgm:prSet/>
      <dgm:spPr/>
      <dgm:t>
        <a:bodyPr/>
        <a:lstStyle/>
        <a:p>
          <a:endParaRPr lang="ru-RU"/>
        </a:p>
      </dgm:t>
    </dgm:pt>
    <dgm:pt modelId="{11A573C1-662A-4880-A4AE-3F1D86838510}" type="sibTrans" cxnId="{87D74816-B680-4FF1-97B2-F3B9AF014E00}">
      <dgm:prSet/>
      <dgm:spPr>
        <a:xfrm rot="8587162">
          <a:off x="4587984" y="6641086"/>
          <a:ext cx="79208" cy="344296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7B48EE0-6D78-45FE-B938-CE7119359996}">
      <dgm:prSet phldrT="[Текст]" custT="1"/>
      <dgm:spPr>
        <a:xfrm>
          <a:off x="3384374" y="6575520"/>
          <a:ext cx="1304051" cy="1362555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0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Юркин Кирилл –  сан. сектор</a:t>
          </a:r>
          <a:endParaRPr lang="ru-RU" sz="10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A8CD9EC4-1C21-4671-906C-5271B41A82DB}" type="parTrans" cxnId="{80CD0E9D-F5D5-42B0-910E-F3F0BABE9DEF}">
      <dgm:prSet/>
      <dgm:spPr/>
      <dgm:t>
        <a:bodyPr/>
        <a:lstStyle/>
        <a:p>
          <a:endParaRPr lang="ru-RU"/>
        </a:p>
      </dgm:t>
    </dgm:pt>
    <dgm:pt modelId="{39A2D587-A3CB-4DBD-A750-F1B6AFDFE38F}" type="sibTrans" cxnId="{80CD0E9D-F5D5-42B0-910E-F3F0BABE9DEF}">
      <dgm:prSet/>
      <dgm:spPr>
        <a:xfrm rot="10841740">
          <a:off x="3238316" y="7075587"/>
          <a:ext cx="103250" cy="344296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6400D6DA-62AF-4E5D-B6DC-3A855A7ABEAE}">
      <dgm:prSet phldrT="[Текст]" custT="1"/>
      <dgm:spPr>
        <a:xfrm>
          <a:off x="1800199" y="6575513"/>
          <a:ext cx="1389477" cy="1325137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000" dirty="0" err="1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Яруков</a:t>
          </a:r>
          <a:r>
            <a:rPr lang="ru-RU" sz="10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Александр  -  экологическая работа</a:t>
          </a:r>
          <a:endParaRPr lang="ru-RU" sz="10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B579CB28-0A44-4031-B3AF-51C83BDFB6CB}" type="parTrans" cxnId="{7FCAE50D-6332-4E4B-B0EB-DD5D8D8079E6}">
      <dgm:prSet/>
      <dgm:spPr/>
      <dgm:t>
        <a:bodyPr/>
        <a:lstStyle/>
        <a:p>
          <a:endParaRPr lang="ru-RU"/>
        </a:p>
      </dgm:t>
    </dgm:pt>
    <dgm:pt modelId="{99660141-E29F-4103-9BEE-D8503681F075}" type="sibTrans" cxnId="{7FCAE50D-6332-4E4B-B0EB-DD5D8D8079E6}">
      <dgm:prSet/>
      <dgm:spPr>
        <a:xfrm rot="12642505">
          <a:off x="1795492" y="6675817"/>
          <a:ext cx="85270" cy="344296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7367D337-74AC-40A8-95BA-D6725B33A6D9}">
      <dgm:prSet phldrT="[Текст]"/>
      <dgm:spPr>
        <a:xfrm>
          <a:off x="432056" y="5855431"/>
          <a:ext cx="1478780" cy="1193111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Петров </a:t>
          </a:r>
          <a:r>
            <a:rPr lang="ru-RU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Сергей - физорг</a:t>
          </a:r>
          <a:endParaRPr lang="ru-RU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9C3D7F5D-D982-4F6B-8621-2D9F1FE8199A}" type="parTrans" cxnId="{1F381599-A2C9-4A87-8F15-D905625DCD64}">
      <dgm:prSet/>
      <dgm:spPr/>
      <dgm:t>
        <a:bodyPr/>
        <a:lstStyle/>
        <a:p>
          <a:endParaRPr lang="ru-RU"/>
        </a:p>
      </dgm:t>
    </dgm:pt>
    <dgm:pt modelId="{F1BBACDE-00A4-480A-BC86-277484614BB6}" type="sibTrans" cxnId="{1F381599-A2C9-4A87-8F15-D905625DCD64}">
      <dgm:prSet/>
      <dgm:spPr>
        <a:xfrm rot="15033373">
          <a:off x="886245" y="5617449"/>
          <a:ext cx="102736" cy="344296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E7088F8-F2C2-4DE4-9381-E005F158CB73}">
      <dgm:prSet phldrT="[Текст]"/>
      <dgm:spPr>
        <a:xfrm>
          <a:off x="-71999" y="4415271"/>
          <a:ext cx="1510934" cy="1308794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Храмов </a:t>
          </a:r>
          <a:r>
            <a:rPr lang="ru-RU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Петр – сектор </a:t>
          </a:r>
          <a:r>
            <a:rPr lang="ru-RU" dirty="0" err="1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дисциплыны</a:t>
          </a:r>
          <a:r>
            <a:rPr lang="ru-RU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endParaRPr lang="ru-RU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9773CA5-9AAA-41D7-8E0F-05AD6D4D6972}" type="parTrans" cxnId="{F668EF6A-8B34-4215-9C15-641EDEDDBE7B}">
      <dgm:prSet/>
      <dgm:spPr/>
      <dgm:t>
        <a:bodyPr/>
        <a:lstStyle/>
        <a:p>
          <a:endParaRPr lang="ru-RU"/>
        </a:p>
      </dgm:t>
    </dgm:pt>
    <dgm:pt modelId="{0787B91E-A9E6-4CBA-9F97-B126F8C39522}" type="sibTrans" cxnId="{F668EF6A-8B34-4215-9C15-641EDEDDBE7B}">
      <dgm:prSet/>
      <dgm:spPr>
        <a:xfrm rot="16203328">
          <a:off x="647239" y="4175538"/>
          <a:ext cx="73855" cy="344296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512D4A26-9C57-45A7-A952-9149462FB500}">
      <dgm:prSet/>
      <dgm:spPr>
        <a:xfrm>
          <a:off x="1008120" y="1967016"/>
          <a:ext cx="1357424" cy="1366667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dirty="0" err="1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Ишмукова</a:t>
          </a:r>
          <a:r>
            <a:rPr lang="ru-RU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Алина -редколлегия</a:t>
          </a:r>
          <a:endParaRPr lang="ru-RU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9C4080AC-0956-4EEE-BA67-411620480590}" type="parTrans" cxnId="{C4E2A5D3-42D1-4597-B9C4-297449910A8E}">
      <dgm:prSet/>
      <dgm:spPr/>
      <dgm:t>
        <a:bodyPr/>
        <a:lstStyle/>
        <a:p>
          <a:endParaRPr lang="ru-RU"/>
        </a:p>
      </dgm:t>
    </dgm:pt>
    <dgm:pt modelId="{684857FE-243D-4FC3-8171-6C022BED73F7}" type="sibTrans" cxnId="{C4E2A5D3-42D1-4597-B9C4-297449910A8E}">
      <dgm:prSet/>
      <dgm:spPr>
        <a:xfrm rot="21192000">
          <a:off x="2365568" y="2396576"/>
          <a:ext cx="11584" cy="344296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4F3D6E87-DC5D-4335-9EC1-F4A077B54126}">
      <dgm:prSet/>
      <dgm:spPr>
        <a:xfrm>
          <a:off x="-61434" y="3047126"/>
          <a:ext cx="1492531" cy="1228795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Большакова Ангелина-культмассовый сектор</a:t>
          </a:r>
          <a:endParaRPr lang="ru-RU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B4465F3-B6B2-48A6-87A6-6A41ACC8EBD3}" type="parTrans" cxnId="{A528A390-BB90-4CFE-94BA-9A6B0B5E9259}">
      <dgm:prSet/>
      <dgm:spPr/>
      <dgm:t>
        <a:bodyPr/>
        <a:lstStyle/>
        <a:p>
          <a:endParaRPr lang="ru-RU"/>
        </a:p>
      </dgm:t>
    </dgm:pt>
    <dgm:pt modelId="{530C8AC0-9B7F-41EB-8238-367BC440EBEF}" type="sibTrans" cxnId="{A528A390-BB90-4CFE-94BA-9A6B0B5E9259}">
      <dgm:prSet/>
      <dgm:spPr>
        <a:xfrm rot="18884336">
          <a:off x="1162100" y="2988401"/>
          <a:ext cx="38319" cy="344296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D3B891CE-70B7-42BC-9A86-97A9ABD4775D}" type="pres">
      <dgm:prSet presAssocID="{0C7B6C73-45BA-4295-ADA0-47F806C606C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B0F3B8C-BBC7-4266-A63A-2C227A9BB621}" type="pres">
      <dgm:prSet presAssocID="{1D86FB14-574A-4157-BBE1-D20C3BCDD199}" presName="node" presStyleLbl="node1" presStyleIdx="0" presStyleCnt="11" custScaleX="152324" custScaleY="142040" custRadScaleRad="66155" custRadScaleInc="-1423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F86EE17F-20DF-4FB7-B93C-F8BFAB52A079}" type="pres">
      <dgm:prSet presAssocID="{2089333A-0E9A-44DC-8CAD-BF53F2086522}" presName="sibTrans" presStyleLbl="sibTrans2D1" presStyleIdx="0" presStyleCnt="11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BF540F35-0098-4BA6-BFF4-9CDAF129E1E6}" type="pres">
      <dgm:prSet presAssocID="{2089333A-0E9A-44DC-8CAD-BF53F2086522}" presName="connectorText" presStyleLbl="sibTrans2D1" presStyleIdx="0" presStyleCnt="11"/>
      <dgm:spPr/>
      <dgm:t>
        <a:bodyPr/>
        <a:lstStyle/>
        <a:p>
          <a:endParaRPr lang="ru-RU"/>
        </a:p>
      </dgm:t>
    </dgm:pt>
    <dgm:pt modelId="{3CD25A8D-D333-446D-A0D0-F12B6A3DCDB4}" type="pres">
      <dgm:prSet presAssocID="{58291D74-B643-4720-AF3F-73D8DA885420}" presName="node" presStyleLbl="node1" presStyleIdx="1" presStyleCnt="11" custScaleX="132065" custScaleY="130774" custRadScaleRad="86591" custRadScaleInc="64870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60753A21-9EF1-43A1-B4F6-6D0FA96A0257}" type="pres">
      <dgm:prSet presAssocID="{9C95A436-873F-40AF-899B-320FE0201A12}" presName="sibTrans" presStyleLbl="sibTrans2D1" presStyleIdx="1" presStyleCnt="11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501E8EA8-B8DF-473D-906F-36F2088EDE39}" type="pres">
      <dgm:prSet presAssocID="{9C95A436-873F-40AF-899B-320FE0201A12}" presName="connectorText" presStyleLbl="sibTrans2D1" presStyleIdx="1" presStyleCnt="11"/>
      <dgm:spPr/>
      <dgm:t>
        <a:bodyPr/>
        <a:lstStyle/>
        <a:p>
          <a:endParaRPr lang="ru-RU"/>
        </a:p>
      </dgm:t>
    </dgm:pt>
    <dgm:pt modelId="{B6267A6E-B101-470E-8EC9-88C28C6C7DF0}" type="pres">
      <dgm:prSet presAssocID="{44195AAF-3AA1-4EE3-82D5-6BB01B195254}" presName="node" presStyleLbl="node1" presStyleIdx="2" presStyleCnt="11" custScaleX="141804" custScaleY="112282" custRadScaleRad="90244" custRadScaleInc="66903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0128C83C-714D-46C6-81BF-492DFB8819C6}" type="pres">
      <dgm:prSet presAssocID="{D03B969E-D879-4929-A252-37AC9FBE032F}" presName="sibTrans" presStyleLbl="sibTrans2D1" presStyleIdx="2" presStyleCnt="11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4CABD83C-7B99-471D-A465-9EC61253F050}" type="pres">
      <dgm:prSet presAssocID="{D03B969E-D879-4929-A252-37AC9FBE032F}" presName="connectorText" presStyleLbl="sibTrans2D1" presStyleIdx="2" presStyleCnt="11"/>
      <dgm:spPr/>
      <dgm:t>
        <a:bodyPr/>
        <a:lstStyle/>
        <a:p>
          <a:endParaRPr lang="ru-RU"/>
        </a:p>
      </dgm:t>
    </dgm:pt>
    <dgm:pt modelId="{07AB65B9-BA19-42C3-A3E6-AC0B910B4321}" type="pres">
      <dgm:prSet presAssocID="{09720B5C-243C-429B-87D8-037422351365}" presName="node" presStyleLbl="node1" presStyleIdx="3" presStyleCnt="11" custScaleX="165293" custScaleY="128949" custRadScaleRad="90820" custRadScaleInc="54233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6E2FA03D-9D23-47AB-95AC-79EBE322692C}" type="pres">
      <dgm:prSet presAssocID="{4B27A69E-F55B-4101-98E4-F8B19EC242B6}" presName="sibTrans" presStyleLbl="sibTrans2D1" presStyleIdx="3" presStyleCnt="11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72113D43-64D7-40EF-A0B9-0E8EE353E68D}" type="pres">
      <dgm:prSet presAssocID="{4B27A69E-F55B-4101-98E4-F8B19EC242B6}" presName="connectorText" presStyleLbl="sibTrans2D1" presStyleIdx="3" presStyleCnt="11"/>
      <dgm:spPr/>
      <dgm:t>
        <a:bodyPr/>
        <a:lstStyle/>
        <a:p>
          <a:endParaRPr lang="ru-RU"/>
        </a:p>
      </dgm:t>
    </dgm:pt>
    <dgm:pt modelId="{1B147EFE-93FF-45E0-B4F8-BB8CE9AA37DF}" type="pres">
      <dgm:prSet presAssocID="{F9F62621-01B1-4160-9BDC-8B6DF28CF9EE}" presName="node" presStyleLbl="node1" presStyleIdx="4" presStyleCnt="11" custScaleX="149778" custScaleY="113507" custRadScaleRad="107934" custRadScaleInc="2655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8E4F48CF-AC35-4013-BEC7-C7DDD63D6626}" type="pres">
      <dgm:prSet presAssocID="{11A573C1-662A-4880-A4AE-3F1D86838510}" presName="sibTrans" presStyleLbl="sibTrans2D1" presStyleIdx="4" presStyleCnt="11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8BF42316-8033-4A39-A809-F7D8E16945C2}" type="pres">
      <dgm:prSet presAssocID="{11A573C1-662A-4880-A4AE-3F1D86838510}" presName="connectorText" presStyleLbl="sibTrans2D1" presStyleIdx="4" presStyleCnt="11"/>
      <dgm:spPr/>
      <dgm:t>
        <a:bodyPr/>
        <a:lstStyle/>
        <a:p>
          <a:endParaRPr lang="ru-RU"/>
        </a:p>
      </dgm:t>
    </dgm:pt>
    <dgm:pt modelId="{6DB90A65-A106-40A4-97DA-C92CF17962CD}" type="pres">
      <dgm:prSet presAssocID="{C7B48EE0-6D78-45FE-B938-CE7119359996}" presName="node" presStyleLbl="node1" presStyleIdx="5" presStyleCnt="11" custScaleX="127831" custScaleY="133566" custRadScaleRad="114152" custRadScaleInc="-6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BBEF436F-4A2F-4C5B-A489-D1098C86F776}" type="pres">
      <dgm:prSet presAssocID="{39A2D587-A3CB-4DBD-A750-F1B6AFDFE38F}" presName="sibTrans" presStyleLbl="sibTrans2D1" presStyleIdx="5" presStyleCnt="11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00C73233-CB0C-4474-8086-997680559E9C}" type="pres">
      <dgm:prSet presAssocID="{39A2D587-A3CB-4DBD-A750-F1B6AFDFE38F}" presName="connectorText" presStyleLbl="sibTrans2D1" presStyleIdx="5" presStyleCnt="11"/>
      <dgm:spPr/>
      <dgm:t>
        <a:bodyPr/>
        <a:lstStyle/>
        <a:p>
          <a:endParaRPr lang="ru-RU"/>
        </a:p>
      </dgm:t>
    </dgm:pt>
    <dgm:pt modelId="{B8FB1BCA-9E9D-47E4-B566-F2330C860782}" type="pres">
      <dgm:prSet presAssocID="{6400D6DA-62AF-4E5D-B6DC-3A855A7ABEAE}" presName="node" presStyleLbl="node1" presStyleIdx="6" presStyleCnt="11" custScaleX="136205" custScaleY="129898" custRadScaleRad="111548" custRadScaleInc="-2260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BE501E68-B8C1-45F9-9F38-0D9D87FD40F4}" type="pres">
      <dgm:prSet presAssocID="{99660141-E29F-4103-9BEE-D8503681F075}" presName="sibTrans" presStyleLbl="sibTrans2D1" presStyleIdx="6" presStyleCnt="11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6B7293CB-D011-423F-828A-CB04D227FBE6}" type="pres">
      <dgm:prSet presAssocID="{99660141-E29F-4103-9BEE-D8503681F075}" presName="connectorText" presStyleLbl="sibTrans2D1" presStyleIdx="6" presStyleCnt="11"/>
      <dgm:spPr/>
      <dgm:t>
        <a:bodyPr/>
        <a:lstStyle/>
        <a:p>
          <a:endParaRPr lang="ru-RU"/>
        </a:p>
      </dgm:t>
    </dgm:pt>
    <dgm:pt modelId="{5EE4B895-BCEC-4344-8C4E-E83C3BB59D89}" type="pres">
      <dgm:prSet presAssocID="{7367D337-74AC-40A8-95BA-D6725B33A6D9}" presName="node" presStyleLbl="node1" presStyleIdx="7" presStyleCnt="11" custScaleX="144959" custScaleY="116956" custRadScaleRad="107413" custRadScaleInc="-37894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795D74A9-41A8-4782-89E1-B54033D65556}" type="pres">
      <dgm:prSet presAssocID="{F1BBACDE-00A4-480A-BC86-277484614BB6}" presName="sibTrans" presStyleLbl="sibTrans2D1" presStyleIdx="7" presStyleCnt="11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B55E091D-EC23-45AB-A630-5E3386B71B29}" type="pres">
      <dgm:prSet presAssocID="{F1BBACDE-00A4-480A-BC86-277484614BB6}" presName="connectorText" presStyleLbl="sibTrans2D1" presStyleIdx="7" presStyleCnt="11"/>
      <dgm:spPr/>
      <dgm:t>
        <a:bodyPr/>
        <a:lstStyle/>
        <a:p>
          <a:endParaRPr lang="ru-RU"/>
        </a:p>
      </dgm:t>
    </dgm:pt>
    <dgm:pt modelId="{6733259B-9E98-457B-A965-612827D1A468}" type="pres">
      <dgm:prSet presAssocID="{1E7088F8-F2C2-4DE4-9381-E005F158CB73}" presName="node" presStyleLbl="node1" presStyleIdx="8" presStyleCnt="11" custScaleX="148111" custScaleY="128296" custRadScaleRad="95571" custRadScaleInc="-58570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36443064-92DB-4C79-9A20-EC30DECAC146}" type="pres">
      <dgm:prSet presAssocID="{0787B91E-A9E6-4CBA-9F97-B126F8C39522}" presName="sibTrans" presStyleLbl="sibTrans2D1" presStyleIdx="8" presStyleCnt="11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E78FC853-9355-47CC-A46F-586F6542DB68}" type="pres">
      <dgm:prSet presAssocID="{0787B91E-A9E6-4CBA-9F97-B126F8C39522}" presName="connectorText" presStyleLbl="sibTrans2D1" presStyleIdx="8" presStyleCnt="11"/>
      <dgm:spPr/>
      <dgm:t>
        <a:bodyPr/>
        <a:lstStyle/>
        <a:p>
          <a:endParaRPr lang="ru-RU"/>
        </a:p>
      </dgm:t>
    </dgm:pt>
    <dgm:pt modelId="{6AEC0C10-9FEC-42D5-A90F-6D76650DA619}" type="pres">
      <dgm:prSet presAssocID="{4F3D6E87-DC5D-4335-9EC1-F4A077B54126}" presName="node" presStyleLbl="node1" presStyleIdx="9" presStyleCnt="11" custScaleX="146307" custScaleY="120454" custRadScaleRad="94100" custRadScaleInc="-6516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63C39078-EEEA-438C-925D-3C003BD59D95}" type="pres">
      <dgm:prSet presAssocID="{530C8AC0-9B7F-41EB-8238-367BC440EBEF}" presName="sibTrans" presStyleLbl="sibTrans2D1" presStyleIdx="9" presStyleCnt="11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B54FBC40-B890-4BAF-B875-FF51E36B2E41}" type="pres">
      <dgm:prSet presAssocID="{530C8AC0-9B7F-41EB-8238-367BC440EBEF}" presName="connectorText" presStyleLbl="sibTrans2D1" presStyleIdx="9" presStyleCnt="11"/>
      <dgm:spPr/>
      <dgm:t>
        <a:bodyPr/>
        <a:lstStyle/>
        <a:p>
          <a:endParaRPr lang="ru-RU"/>
        </a:p>
      </dgm:t>
    </dgm:pt>
    <dgm:pt modelId="{841694FE-E205-4566-9393-864F9F8AFA4B}" type="pres">
      <dgm:prSet presAssocID="{512D4A26-9C57-45A7-A952-9149462FB500}" presName="node" presStyleLbl="node1" presStyleIdx="10" presStyleCnt="11" custScaleX="133063" custScaleY="133969" custRadScaleRad="80620" custRadScaleInc="-57849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55E0104A-E8B4-4F1C-A1C5-AD48B35D3659}" type="pres">
      <dgm:prSet presAssocID="{684857FE-243D-4FC3-8171-6C022BED73F7}" presName="sibTrans" presStyleLbl="sibTrans2D1" presStyleIdx="10" presStyleCnt="11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A8BD31D6-D887-4EF8-AB99-E20E1931F847}" type="pres">
      <dgm:prSet presAssocID="{684857FE-243D-4FC3-8171-6C022BED73F7}" presName="connectorText" presStyleLbl="sibTrans2D1" presStyleIdx="10" presStyleCnt="11"/>
      <dgm:spPr/>
      <dgm:t>
        <a:bodyPr/>
        <a:lstStyle/>
        <a:p>
          <a:endParaRPr lang="ru-RU"/>
        </a:p>
      </dgm:t>
    </dgm:pt>
  </dgm:ptLst>
  <dgm:cxnLst>
    <dgm:cxn modelId="{EA8063B7-BE91-49CE-8661-046C5F9C2D58}" type="presOf" srcId="{530C8AC0-9B7F-41EB-8238-367BC440EBEF}" destId="{63C39078-EEEA-438C-925D-3C003BD59D95}" srcOrd="0" destOrd="0" presId="urn:microsoft.com/office/officeart/2005/8/layout/cycle2"/>
    <dgm:cxn modelId="{DBF67960-43F3-4AB8-BE95-F3647A1421E1}" type="presOf" srcId="{11A573C1-662A-4880-A4AE-3F1D86838510}" destId="{8E4F48CF-AC35-4013-BEC7-C7DDD63D6626}" srcOrd="0" destOrd="0" presId="urn:microsoft.com/office/officeart/2005/8/layout/cycle2"/>
    <dgm:cxn modelId="{1EB0C193-0D70-41A6-B464-DE1D33086FD6}" type="presOf" srcId="{4B27A69E-F55B-4101-98E4-F8B19EC242B6}" destId="{6E2FA03D-9D23-47AB-95AC-79EBE322692C}" srcOrd="0" destOrd="0" presId="urn:microsoft.com/office/officeart/2005/8/layout/cycle2"/>
    <dgm:cxn modelId="{E0DCB20E-2D82-4976-9F77-AD303C9B369C}" type="presOf" srcId="{0787B91E-A9E6-4CBA-9F97-B126F8C39522}" destId="{E78FC853-9355-47CC-A46F-586F6542DB68}" srcOrd="1" destOrd="0" presId="urn:microsoft.com/office/officeart/2005/8/layout/cycle2"/>
    <dgm:cxn modelId="{84A2322E-1628-4283-9E0A-4A1B5201EB0A}" type="presOf" srcId="{D03B969E-D879-4929-A252-37AC9FBE032F}" destId="{0128C83C-714D-46C6-81BF-492DFB8819C6}" srcOrd="0" destOrd="0" presId="urn:microsoft.com/office/officeart/2005/8/layout/cycle2"/>
    <dgm:cxn modelId="{9414D6A0-4421-40C6-84D6-9B7B1C84D526}" type="presOf" srcId="{4B27A69E-F55B-4101-98E4-F8B19EC242B6}" destId="{72113D43-64D7-40EF-A0B9-0E8EE353E68D}" srcOrd="1" destOrd="0" presId="urn:microsoft.com/office/officeart/2005/8/layout/cycle2"/>
    <dgm:cxn modelId="{C4E2A5D3-42D1-4597-B9C4-297449910A8E}" srcId="{0C7B6C73-45BA-4295-ADA0-47F806C606C3}" destId="{512D4A26-9C57-45A7-A952-9149462FB500}" srcOrd="10" destOrd="0" parTransId="{9C4080AC-0956-4EEE-BA67-411620480590}" sibTransId="{684857FE-243D-4FC3-8171-6C022BED73F7}"/>
    <dgm:cxn modelId="{1D23443C-361C-4AC6-972A-C73AE5A0BF15}" srcId="{0C7B6C73-45BA-4295-ADA0-47F806C606C3}" destId="{09720B5C-243C-429B-87D8-037422351365}" srcOrd="3" destOrd="0" parTransId="{10BC97B0-D67D-4368-A83E-3DBB04568340}" sibTransId="{4B27A69E-F55B-4101-98E4-F8B19EC242B6}"/>
    <dgm:cxn modelId="{80CD0E9D-F5D5-42B0-910E-F3F0BABE9DEF}" srcId="{0C7B6C73-45BA-4295-ADA0-47F806C606C3}" destId="{C7B48EE0-6D78-45FE-B938-CE7119359996}" srcOrd="5" destOrd="0" parTransId="{A8CD9EC4-1C21-4671-906C-5271B41A82DB}" sibTransId="{39A2D587-A3CB-4DBD-A750-F1B6AFDFE38F}"/>
    <dgm:cxn modelId="{3EDF683A-7114-4522-B3BF-C8D6C7514FFE}" type="presOf" srcId="{D03B969E-D879-4929-A252-37AC9FBE032F}" destId="{4CABD83C-7B99-471D-A465-9EC61253F050}" srcOrd="1" destOrd="0" presId="urn:microsoft.com/office/officeart/2005/8/layout/cycle2"/>
    <dgm:cxn modelId="{326ED7C4-6A9F-4F07-97F0-5DF597D2500B}" type="presOf" srcId="{44195AAF-3AA1-4EE3-82D5-6BB01B195254}" destId="{B6267A6E-B101-470E-8EC9-88C28C6C7DF0}" srcOrd="0" destOrd="0" presId="urn:microsoft.com/office/officeart/2005/8/layout/cycle2"/>
    <dgm:cxn modelId="{F87ECB28-EC00-4959-A6FD-C7386C40DAEE}" type="presOf" srcId="{0787B91E-A9E6-4CBA-9F97-B126F8C39522}" destId="{36443064-92DB-4C79-9A20-EC30DECAC146}" srcOrd="0" destOrd="0" presId="urn:microsoft.com/office/officeart/2005/8/layout/cycle2"/>
    <dgm:cxn modelId="{71911A0F-252A-411F-9F92-4B2C08FB169F}" type="presOf" srcId="{9C95A436-873F-40AF-899B-320FE0201A12}" destId="{501E8EA8-B8DF-473D-906F-36F2088EDE39}" srcOrd="1" destOrd="0" presId="urn:microsoft.com/office/officeart/2005/8/layout/cycle2"/>
    <dgm:cxn modelId="{8A1D06E1-817C-4968-AE15-294D4942F78E}" type="presOf" srcId="{F1BBACDE-00A4-480A-BC86-277484614BB6}" destId="{B55E091D-EC23-45AB-A630-5E3386B71B29}" srcOrd="1" destOrd="0" presId="urn:microsoft.com/office/officeart/2005/8/layout/cycle2"/>
    <dgm:cxn modelId="{DF4B99E6-127F-4054-B2C3-1000677FD5E0}" type="presOf" srcId="{7367D337-74AC-40A8-95BA-D6725B33A6D9}" destId="{5EE4B895-BCEC-4344-8C4E-E83C3BB59D89}" srcOrd="0" destOrd="0" presId="urn:microsoft.com/office/officeart/2005/8/layout/cycle2"/>
    <dgm:cxn modelId="{A1539D15-B1A3-41DF-9AB4-466A986CAD24}" type="presOf" srcId="{2089333A-0E9A-44DC-8CAD-BF53F2086522}" destId="{F86EE17F-20DF-4FB7-B93C-F8BFAB52A079}" srcOrd="0" destOrd="0" presId="urn:microsoft.com/office/officeart/2005/8/layout/cycle2"/>
    <dgm:cxn modelId="{D2A84E53-A221-4358-B43A-1840A196AF34}" type="presOf" srcId="{9C95A436-873F-40AF-899B-320FE0201A12}" destId="{60753A21-9EF1-43A1-B4F6-6D0FA96A0257}" srcOrd="0" destOrd="0" presId="urn:microsoft.com/office/officeart/2005/8/layout/cycle2"/>
    <dgm:cxn modelId="{7FCAE50D-6332-4E4B-B0EB-DD5D8D8079E6}" srcId="{0C7B6C73-45BA-4295-ADA0-47F806C606C3}" destId="{6400D6DA-62AF-4E5D-B6DC-3A855A7ABEAE}" srcOrd="6" destOrd="0" parTransId="{B579CB28-0A44-4031-B3AF-51C83BDFB6CB}" sibTransId="{99660141-E29F-4103-9BEE-D8503681F075}"/>
    <dgm:cxn modelId="{82843F72-6630-43EF-B2A0-A980B7930339}" srcId="{0C7B6C73-45BA-4295-ADA0-47F806C606C3}" destId="{58291D74-B643-4720-AF3F-73D8DA885420}" srcOrd="1" destOrd="0" parTransId="{E42747BC-DD88-4AD1-9AEB-68690255A13F}" sibTransId="{9C95A436-873F-40AF-899B-320FE0201A12}"/>
    <dgm:cxn modelId="{5F2FED33-0575-417D-B8D3-3D958E74738E}" srcId="{0C7B6C73-45BA-4295-ADA0-47F806C606C3}" destId="{44195AAF-3AA1-4EE3-82D5-6BB01B195254}" srcOrd="2" destOrd="0" parTransId="{DE872FB3-0F9D-462D-963A-5C921B658CD2}" sibTransId="{D03B969E-D879-4929-A252-37AC9FBE032F}"/>
    <dgm:cxn modelId="{91233068-97C6-455E-BB8A-38D14DFF18B8}" type="presOf" srcId="{2089333A-0E9A-44DC-8CAD-BF53F2086522}" destId="{BF540F35-0098-4BA6-BFF4-9CDAF129E1E6}" srcOrd="1" destOrd="0" presId="urn:microsoft.com/office/officeart/2005/8/layout/cycle2"/>
    <dgm:cxn modelId="{87D74816-B680-4FF1-97B2-F3B9AF014E00}" srcId="{0C7B6C73-45BA-4295-ADA0-47F806C606C3}" destId="{F9F62621-01B1-4160-9BDC-8B6DF28CF9EE}" srcOrd="4" destOrd="0" parTransId="{EF750F1D-DEB4-4104-B224-28E2E6BFD947}" sibTransId="{11A573C1-662A-4880-A4AE-3F1D86838510}"/>
    <dgm:cxn modelId="{2C28792F-59DB-4784-9A00-5721057EE7A9}" type="presOf" srcId="{58291D74-B643-4720-AF3F-73D8DA885420}" destId="{3CD25A8D-D333-446D-A0D0-F12B6A3DCDB4}" srcOrd="0" destOrd="0" presId="urn:microsoft.com/office/officeart/2005/8/layout/cycle2"/>
    <dgm:cxn modelId="{C69A94E5-7888-4D7F-8614-F5FE23B2A3DA}" type="presOf" srcId="{99660141-E29F-4103-9BEE-D8503681F075}" destId="{6B7293CB-D011-423F-828A-CB04D227FBE6}" srcOrd="1" destOrd="0" presId="urn:microsoft.com/office/officeart/2005/8/layout/cycle2"/>
    <dgm:cxn modelId="{F668EF6A-8B34-4215-9C15-641EDEDDBE7B}" srcId="{0C7B6C73-45BA-4295-ADA0-47F806C606C3}" destId="{1E7088F8-F2C2-4DE4-9381-E005F158CB73}" srcOrd="8" destOrd="0" parTransId="{19773CA5-9AAA-41D7-8E0F-05AD6D4D6972}" sibTransId="{0787B91E-A9E6-4CBA-9F97-B126F8C39522}"/>
    <dgm:cxn modelId="{0DE8FD15-7A9C-4D37-8433-30EEE14D3DB8}" type="presOf" srcId="{0C7B6C73-45BA-4295-ADA0-47F806C606C3}" destId="{D3B891CE-70B7-42BC-9A86-97A9ABD4775D}" srcOrd="0" destOrd="0" presId="urn:microsoft.com/office/officeart/2005/8/layout/cycle2"/>
    <dgm:cxn modelId="{A528A390-BB90-4CFE-94BA-9A6B0B5E9259}" srcId="{0C7B6C73-45BA-4295-ADA0-47F806C606C3}" destId="{4F3D6E87-DC5D-4335-9EC1-F4A077B54126}" srcOrd="9" destOrd="0" parTransId="{8B4465F3-B6B2-48A6-87A6-6A41ACC8EBD3}" sibTransId="{530C8AC0-9B7F-41EB-8238-367BC440EBEF}"/>
    <dgm:cxn modelId="{E8052A20-5A1F-4CAB-A4EB-EAB6494C08B3}" type="presOf" srcId="{39A2D587-A3CB-4DBD-A750-F1B6AFDFE38F}" destId="{00C73233-CB0C-4474-8086-997680559E9C}" srcOrd="1" destOrd="0" presId="urn:microsoft.com/office/officeart/2005/8/layout/cycle2"/>
    <dgm:cxn modelId="{1F381599-A2C9-4A87-8F15-D905625DCD64}" srcId="{0C7B6C73-45BA-4295-ADA0-47F806C606C3}" destId="{7367D337-74AC-40A8-95BA-D6725B33A6D9}" srcOrd="7" destOrd="0" parTransId="{9C3D7F5D-D982-4F6B-8621-2D9F1FE8199A}" sibTransId="{F1BBACDE-00A4-480A-BC86-277484614BB6}"/>
    <dgm:cxn modelId="{432E1ED2-60D1-4260-9D0F-953F92163E95}" type="presOf" srcId="{512D4A26-9C57-45A7-A952-9149462FB500}" destId="{841694FE-E205-4566-9393-864F9F8AFA4B}" srcOrd="0" destOrd="0" presId="urn:microsoft.com/office/officeart/2005/8/layout/cycle2"/>
    <dgm:cxn modelId="{524B7D32-E9E3-4FBC-B422-7EAA3764D089}" type="presOf" srcId="{99660141-E29F-4103-9BEE-D8503681F075}" destId="{BE501E68-B8C1-45F9-9F38-0D9D87FD40F4}" srcOrd="0" destOrd="0" presId="urn:microsoft.com/office/officeart/2005/8/layout/cycle2"/>
    <dgm:cxn modelId="{A80A6361-589D-4BF4-86BF-D8FF1764A859}" type="presOf" srcId="{4F3D6E87-DC5D-4335-9EC1-F4A077B54126}" destId="{6AEC0C10-9FEC-42D5-A90F-6D76650DA619}" srcOrd="0" destOrd="0" presId="urn:microsoft.com/office/officeart/2005/8/layout/cycle2"/>
    <dgm:cxn modelId="{A8A7B745-7B61-4B40-B6AE-C5C1D36109F4}" type="presOf" srcId="{C7B48EE0-6D78-45FE-B938-CE7119359996}" destId="{6DB90A65-A106-40A4-97DA-C92CF17962CD}" srcOrd="0" destOrd="0" presId="urn:microsoft.com/office/officeart/2005/8/layout/cycle2"/>
    <dgm:cxn modelId="{09B4488B-38D8-4393-91E0-F049FD655395}" type="presOf" srcId="{F1BBACDE-00A4-480A-BC86-277484614BB6}" destId="{795D74A9-41A8-4782-89E1-B54033D65556}" srcOrd="0" destOrd="0" presId="urn:microsoft.com/office/officeart/2005/8/layout/cycle2"/>
    <dgm:cxn modelId="{0071607A-DD26-4E30-A543-0E80E1455DCC}" type="presOf" srcId="{09720B5C-243C-429B-87D8-037422351365}" destId="{07AB65B9-BA19-42C3-A3E6-AC0B910B4321}" srcOrd="0" destOrd="0" presId="urn:microsoft.com/office/officeart/2005/8/layout/cycle2"/>
    <dgm:cxn modelId="{E4EE05FE-D70C-4B69-9D5B-2BBC2C03B662}" type="presOf" srcId="{1D86FB14-574A-4157-BBE1-D20C3BCDD199}" destId="{3B0F3B8C-BBC7-4266-A63A-2C227A9BB621}" srcOrd="0" destOrd="0" presId="urn:microsoft.com/office/officeart/2005/8/layout/cycle2"/>
    <dgm:cxn modelId="{B9329B3A-D7E1-4630-A79A-EB3061931464}" type="presOf" srcId="{530C8AC0-9B7F-41EB-8238-367BC440EBEF}" destId="{B54FBC40-B890-4BAF-B875-FF51E36B2E41}" srcOrd="1" destOrd="0" presId="urn:microsoft.com/office/officeart/2005/8/layout/cycle2"/>
    <dgm:cxn modelId="{408D99C9-124D-45DC-94DF-459DCE74D9C7}" type="presOf" srcId="{39A2D587-A3CB-4DBD-A750-F1B6AFDFE38F}" destId="{BBEF436F-4A2F-4C5B-A489-D1098C86F776}" srcOrd="0" destOrd="0" presId="urn:microsoft.com/office/officeart/2005/8/layout/cycle2"/>
    <dgm:cxn modelId="{4DCD4316-3AAA-4472-B79D-91914CCBAC68}" srcId="{0C7B6C73-45BA-4295-ADA0-47F806C606C3}" destId="{1D86FB14-574A-4157-BBE1-D20C3BCDD199}" srcOrd="0" destOrd="0" parTransId="{AF4C69A0-C8B9-4472-9262-F39C72150762}" sibTransId="{2089333A-0E9A-44DC-8CAD-BF53F2086522}"/>
    <dgm:cxn modelId="{2A930FEC-586E-4387-AD4C-205D8495FAD2}" type="presOf" srcId="{684857FE-243D-4FC3-8171-6C022BED73F7}" destId="{A8BD31D6-D887-4EF8-AB99-E20E1931F847}" srcOrd="1" destOrd="0" presId="urn:microsoft.com/office/officeart/2005/8/layout/cycle2"/>
    <dgm:cxn modelId="{0366D8ED-47B4-4991-AC00-19F4A5C57EC1}" type="presOf" srcId="{6400D6DA-62AF-4E5D-B6DC-3A855A7ABEAE}" destId="{B8FB1BCA-9E9D-47E4-B566-F2330C860782}" srcOrd="0" destOrd="0" presId="urn:microsoft.com/office/officeart/2005/8/layout/cycle2"/>
    <dgm:cxn modelId="{0548E41F-396E-4ACA-96B6-40FFBAF83CB3}" type="presOf" srcId="{684857FE-243D-4FC3-8171-6C022BED73F7}" destId="{55E0104A-E8B4-4F1C-A1C5-AD48B35D3659}" srcOrd="0" destOrd="0" presId="urn:microsoft.com/office/officeart/2005/8/layout/cycle2"/>
    <dgm:cxn modelId="{ECADF830-D18B-4EFA-897B-FC63701509CA}" type="presOf" srcId="{F9F62621-01B1-4160-9BDC-8B6DF28CF9EE}" destId="{1B147EFE-93FF-45E0-B4F8-BB8CE9AA37DF}" srcOrd="0" destOrd="0" presId="urn:microsoft.com/office/officeart/2005/8/layout/cycle2"/>
    <dgm:cxn modelId="{4AE58C89-AABE-4D27-81E8-38391F8A8F11}" type="presOf" srcId="{1E7088F8-F2C2-4DE4-9381-E005F158CB73}" destId="{6733259B-9E98-457B-A965-612827D1A468}" srcOrd="0" destOrd="0" presId="urn:microsoft.com/office/officeart/2005/8/layout/cycle2"/>
    <dgm:cxn modelId="{161D6C30-05C4-48DD-89CB-177207C4B04C}" type="presOf" srcId="{11A573C1-662A-4880-A4AE-3F1D86838510}" destId="{8BF42316-8033-4A39-A809-F7D8E16945C2}" srcOrd="1" destOrd="0" presId="urn:microsoft.com/office/officeart/2005/8/layout/cycle2"/>
    <dgm:cxn modelId="{D5D95844-3FD0-4699-A48A-5A2EB7FEBD84}" type="presParOf" srcId="{D3B891CE-70B7-42BC-9A86-97A9ABD4775D}" destId="{3B0F3B8C-BBC7-4266-A63A-2C227A9BB621}" srcOrd="0" destOrd="0" presId="urn:microsoft.com/office/officeart/2005/8/layout/cycle2"/>
    <dgm:cxn modelId="{5482DA6B-C628-4ADE-8B48-2D599921E25F}" type="presParOf" srcId="{D3B891CE-70B7-42BC-9A86-97A9ABD4775D}" destId="{F86EE17F-20DF-4FB7-B93C-F8BFAB52A079}" srcOrd="1" destOrd="0" presId="urn:microsoft.com/office/officeart/2005/8/layout/cycle2"/>
    <dgm:cxn modelId="{8B493EB8-5A0C-46B4-A168-2DE83EBBE0E2}" type="presParOf" srcId="{F86EE17F-20DF-4FB7-B93C-F8BFAB52A079}" destId="{BF540F35-0098-4BA6-BFF4-9CDAF129E1E6}" srcOrd="0" destOrd="0" presId="urn:microsoft.com/office/officeart/2005/8/layout/cycle2"/>
    <dgm:cxn modelId="{AB6E8D2E-1896-4BA8-96D4-A8089C72B9F2}" type="presParOf" srcId="{D3B891CE-70B7-42BC-9A86-97A9ABD4775D}" destId="{3CD25A8D-D333-446D-A0D0-F12B6A3DCDB4}" srcOrd="2" destOrd="0" presId="urn:microsoft.com/office/officeart/2005/8/layout/cycle2"/>
    <dgm:cxn modelId="{721BA30B-0B4C-4763-A9F7-C6E4D2B09672}" type="presParOf" srcId="{D3B891CE-70B7-42BC-9A86-97A9ABD4775D}" destId="{60753A21-9EF1-43A1-B4F6-6D0FA96A0257}" srcOrd="3" destOrd="0" presId="urn:microsoft.com/office/officeart/2005/8/layout/cycle2"/>
    <dgm:cxn modelId="{9DAACAD7-DDDD-414E-AD88-CBDC0CB66030}" type="presParOf" srcId="{60753A21-9EF1-43A1-B4F6-6D0FA96A0257}" destId="{501E8EA8-B8DF-473D-906F-36F2088EDE39}" srcOrd="0" destOrd="0" presId="urn:microsoft.com/office/officeart/2005/8/layout/cycle2"/>
    <dgm:cxn modelId="{6C24E0F6-B305-4F30-B171-3C94CB195F45}" type="presParOf" srcId="{D3B891CE-70B7-42BC-9A86-97A9ABD4775D}" destId="{B6267A6E-B101-470E-8EC9-88C28C6C7DF0}" srcOrd="4" destOrd="0" presId="urn:microsoft.com/office/officeart/2005/8/layout/cycle2"/>
    <dgm:cxn modelId="{421E1146-7EF0-4F64-8315-4DF199D3CB99}" type="presParOf" srcId="{D3B891CE-70B7-42BC-9A86-97A9ABD4775D}" destId="{0128C83C-714D-46C6-81BF-492DFB8819C6}" srcOrd="5" destOrd="0" presId="urn:microsoft.com/office/officeart/2005/8/layout/cycle2"/>
    <dgm:cxn modelId="{0A58D4A2-7B98-4F2F-959B-EF06C5968D1C}" type="presParOf" srcId="{0128C83C-714D-46C6-81BF-492DFB8819C6}" destId="{4CABD83C-7B99-471D-A465-9EC61253F050}" srcOrd="0" destOrd="0" presId="urn:microsoft.com/office/officeart/2005/8/layout/cycle2"/>
    <dgm:cxn modelId="{A451EC9F-8517-4A12-B85D-166EEECC1E7F}" type="presParOf" srcId="{D3B891CE-70B7-42BC-9A86-97A9ABD4775D}" destId="{07AB65B9-BA19-42C3-A3E6-AC0B910B4321}" srcOrd="6" destOrd="0" presId="urn:microsoft.com/office/officeart/2005/8/layout/cycle2"/>
    <dgm:cxn modelId="{3D722282-1BEB-4F93-A743-C66DFECF5DD9}" type="presParOf" srcId="{D3B891CE-70B7-42BC-9A86-97A9ABD4775D}" destId="{6E2FA03D-9D23-47AB-95AC-79EBE322692C}" srcOrd="7" destOrd="0" presId="urn:microsoft.com/office/officeart/2005/8/layout/cycle2"/>
    <dgm:cxn modelId="{79D883FA-FEDA-491E-88A1-CBA5FBD8247A}" type="presParOf" srcId="{6E2FA03D-9D23-47AB-95AC-79EBE322692C}" destId="{72113D43-64D7-40EF-A0B9-0E8EE353E68D}" srcOrd="0" destOrd="0" presId="urn:microsoft.com/office/officeart/2005/8/layout/cycle2"/>
    <dgm:cxn modelId="{0710D060-2923-43C7-B47C-3A8F288D0F23}" type="presParOf" srcId="{D3B891CE-70B7-42BC-9A86-97A9ABD4775D}" destId="{1B147EFE-93FF-45E0-B4F8-BB8CE9AA37DF}" srcOrd="8" destOrd="0" presId="urn:microsoft.com/office/officeart/2005/8/layout/cycle2"/>
    <dgm:cxn modelId="{D171073B-8F28-41A5-A5A8-C3A2D7560F31}" type="presParOf" srcId="{D3B891CE-70B7-42BC-9A86-97A9ABD4775D}" destId="{8E4F48CF-AC35-4013-BEC7-C7DDD63D6626}" srcOrd="9" destOrd="0" presId="urn:microsoft.com/office/officeart/2005/8/layout/cycle2"/>
    <dgm:cxn modelId="{1A9875F8-24F8-4D82-8D01-4E997AB3280E}" type="presParOf" srcId="{8E4F48CF-AC35-4013-BEC7-C7DDD63D6626}" destId="{8BF42316-8033-4A39-A809-F7D8E16945C2}" srcOrd="0" destOrd="0" presId="urn:microsoft.com/office/officeart/2005/8/layout/cycle2"/>
    <dgm:cxn modelId="{0914EB1A-00A5-4AA6-A8FD-856445103FE8}" type="presParOf" srcId="{D3B891CE-70B7-42BC-9A86-97A9ABD4775D}" destId="{6DB90A65-A106-40A4-97DA-C92CF17962CD}" srcOrd="10" destOrd="0" presId="urn:microsoft.com/office/officeart/2005/8/layout/cycle2"/>
    <dgm:cxn modelId="{B9760749-4480-46AD-B699-8567AFFC65AE}" type="presParOf" srcId="{D3B891CE-70B7-42BC-9A86-97A9ABD4775D}" destId="{BBEF436F-4A2F-4C5B-A489-D1098C86F776}" srcOrd="11" destOrd="0" presId="urn:microsoft.com/office/officeart/2005/8/layout/cycle2"/>
    <dgm:cxn modelId="{36169C71-9E8A-4FD0-9862-50BB63EA1BD1}" type="presParOf" srcId="{BBEF436F-4A2F-4C5B-A489-D1098C86F776}" destId="{00C73233-CB0C-4474-8086-997680559E9C}" srcOrd="0" destOrd="0" presId="urn:microsoft.com/office/officeart/2005/8/layout/cycle2"/>
    <dgm:cxn modelId="{9980D46C-9BCD-4574-9817-8A9BFC66437F}" type="presParOf" srcId="{D3B891CE-70B7-42BC-9A86-97A9ABD4775D}" destId="{B8FB1BCA-9E9D-47E4-B566-F2330C860782}" srcOrd="12" destOrd="0" presId="urn:microsoft.com/office/officeart/2005/8/layout/cycle2"/>
    <dgm:cxn modelId="{F60A7B93-5105-418C-826B-B2206A00F1F6}" type="presParOf" srcId="{D3B891CE-70B7-42BC-9A86-97A9ABD4775D}" destId="{BE501E68-B8C1-45F9-9F38-0D9D87FD40F4}" srcOrd="13" destOrd="0" presId="urn:microsoft.com/office/officeart/2005/8/layout/cycle2"/>
    <dgm:cxn modelId="{B5C1B49D-AFD4-4FA1-80F4-02F04D91DB00}" type="presParOf" srcId="{BE501E68-B8C1-45F9-9F38-0D9D87FD40F4}" destId="{6B7293CB-D011-423F-828A-CB04D227FBE6}" srcOrd="0" destOrd="0" presId="urn:microsoft.com/office/officeart/2005/8/layout/cycle2"/>
    <dgm:cxn modelId="{7AE623E3-7CF1-4A63-A1A4-A1BE17A9F4DA}" type="presParOf" srcId="{D3B891CE-70B7-42BC-9A86-97A9ABD4775D}" destId="{5EE4B895-BCEC-4344-8C4E-E83C3BB59D89}" srcOrd="14" destOrd="0" presId="urn:microsoft.com/office/officeart/2005/8/layout/cycle2"/>
    <dgm:cxn modelId="{42AB78D9-C6A5-4483-971A-7A4727B07893}" type="presParOf" srcId="{D3B891CE-70B7-42BC-9A86-97A9ABD4775D}" destId="{795D74A9-41A8-4782-89E1-B54033D65556}" srcOrd="15" destOrd="0" presId="urn:microsoft.com/office/officeart/2005/8/layout/cycle2"/>
    <dgm:cxn modelId="{D6F74F88-2246-4E43-BE9B-F48B8A585BA0}" type="presParOf" srcId="{795D74A9-41A8-4782-89E1-B54033D65556}" destId="{B55E091D-EC23-45AB-A630-5E3386B71B29}" srcOrd="0" destOrd="0" presId="urn:microsoft.com/office/officeart/2005/8/layout/cycle2"/>
    <dgm:cxn modelId="{AC1BB08A-10E7-401A-B7E0-CEE1066024A3}" type="presParOf" srcId="{D3B891CE-70B7-42BC-9A86-97A9ABD4775D}" destId="{6733259B-9E98-457B-A965-612827D1A468}" srcOrd="16" destOrd="0" presId="urn:microsoft.com/office/officeart/2005/8/layout/cycle2"/>
    <dgm:cxn modelId="{F52FC962-1668-4CFF-8DCE-98E3768BA1DF}" type="presParOf" srcId="{D3B891CE-70B7-42BC-9A86-97A9ABD4775D}" destId="{36443064-92DB-4C79-9A20-EC30DECAC146}" srcOrd="17" destOrd="0" presId="urn:microsoft.com/office/officeart/2005/8/layout/cycle2"/>
    <dgm:cxn modelId="{15BF8664-2144-42A0-836A-8208B53D758C}" type="presParOf" srcId="{36443064-92DB-4C79-9A20-EC30DECAC146}" destId="{E78FC853-9355-47CC-A46F-586F6542DB68}" srcOrd="0" destOrd="0" presId="urn:microsoft.com/office/officeart/2005/8/layout/cycle2"/>
    <dgm:cxn modelId="{34848DAD-A544-4053-97B4-AB4E4BC324FA}" type="presParOf" srcId="{D3B891CE-70B7-42BC-9A86-97A9ABD4775D}" destId="{6AEC0C10-9FEC-42D5-A90F-6D76650DA619}" srcOrd="18" destOrd="0" presId="urn:microsoft.com/office/officeart/2005/8/layout/cycle2"/>
    <dgm:cxn modelId="{85E9E8DC-944E-4718-AE9F-550587CACFC8}" type="presParOf" srcId="{D3B891CE-70B7-42BC-9A86-97A9ABD4775D}" destId="{63C39078-EEEA-438C-925D-3C003BD59D95}" srcOrd="19" destOrd="0" presId="urn:microsoft.com/office/officeart/2005/8/layout/cycle2"/>
    <dgm:cxn modelId="{F8E9A74A-95A6-49D2-9965-C2BBF432B010}" type="presParOf" srcId="{63C39078-EEEA-438C-925D-3C003BD59D95}" destId="{B54FBC40-B890-4BAF-B875-FF51E36B2E41}" srcOrd="0" destOrd="0" presId="urn:microsoft.com/office/officeart/2005/8/layout/cycle2"/>
    <dgm:cxn modelId="{1B32BA29-2709-46C9-8890-0A8172DEB130}" type="presParOf" srcId="{D3B891CE-70B7-42BC-9A86-97A9ABD4775D}" destId="{841694FE-E205-4566-9393-864F9F8AFA4B}" srcOrd="20" destOrd="0" presId="urn:microsoft.com/office/officeart/2005/8/layout/cycle2"/>
    <dgm:cxn modelId="{0FC0E7F9-53F4-47D7-A427-562C9F956975}" type="presParOf" srcId="{D3B891CE-70B7-42BC-9A86-97A9ABD4775D}" destId="{55E0104A-E8B4-4F1C-A1C5-AD48B35D3659}" srcOrd="21" destOrd="0" presId="urn:microsoft.com/office/officeart/2005/8/layout/cycle2"/>
    <dgm:cxn modelId="{A9EDBF28-EA51-4CE3-AF52-44408FDEB095}" type="presParOf" srcId="{55E0104A-E8B4-4F1C-A1C5-AD48B35D3659}" destId="{A8BD31D6-D887-4EF8-AB99-E20E1931F847}" srcOrd="0" destOrd="0" presId="urn:microsoft.com/office/officeart/2005/8/layout/cycle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0F3B8C-BBC7-4266-A63A-2C227A9BB621}">
      <dsp:nvSpPr>
        <dsp:cNvPr id="0" name=""/>
        <dsp:cNvSpPr/>
      </dsp:nvSpPr>
      <dsp:spPr>
        <a:xfrm>
          <a:off x="3818618" y="569446"/>
          <a:ext cx="1212002" cy="1130175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Матросова Александра – старший вожатый</a:t>
          </a:r>
          <a:endParaRPr lang="ru-RU" sz="12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996112" y="734956"/>
        <a:ext cx="857014" cy="799155"/>
      </dsp:txXfrm>
    </dsp:sp>
    <dsp:sp modelId="{F86EE17F-20DF-4FB7-B93C-F8BFAB52A079}">
      <dsp:nvSpPr>
        <dsp:cNvPr id="0" name=""/>
        <dsp:cNvSpPr/>
      </dsp:nvSpPr>
      <dsp:spPr>
        <a:xfrm rot="182929">
          <a:off x="5059423" y="1035992"/>
          <a:ext cx="71987" cy="268540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059438" y="1089126"/>
        <a:ext cx="50391" cy="161124"/>
      </dsp:txXfrm>
    </dsp:sp>
    <dsp:sp modelId="{3CD25A8D-D333-446D-A0D0-F12B6A3DCDB4}">
      <dsp:nvSpPr>
        <dsp:cNvPr id="0" name=""/>
        <dsp:cNvSpPr/>
      </dsp:nvSpPr>
      <dsp:spPr>
        <a:xfrm>
          <a:off x="5164510" y="681659"/>
          <a:ext cx="1050807" cy="1040535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err="1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Савлюкова</a:t>
          </a:r>
          <a:r>
            <a:rPr lang="ru-RU" sz="9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Дарья -помощник командира</a:t>
          </a:r>
          <a:endParaRPr lang="ru-RU" sz="9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318397" y="834042"/>
        <a:ext cx="743033" cy="735769"/>
      </dsp:txXfrm>
    </dsp:sp>
    <dsp:sp modelId="{60753A21-9EF1-43A1-B4F6-6D0FA96A0257}">
      <dsp:nvSpPr>
        <dsp:cNvPr id="0" name=""/>
        <dsp:cNvSpPr/>
      </dsp:nvSpPr>
      <dsp:spPr>
        <a:xfrm rot="3353440">
          <a:off x="5983062" y="1528486"/>
          <a:ext cx="37932" cy="268540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985561" y="1577483"/>
        <a:ext cx="26552" cy="161124"/>
      </dsp:txXfrm>
    </dsp:sp>
    <dsp:sp modelId="{B6267A6E-B101-470E-8EC9-88C28C6C7DF0}">
      <dsp:nvSpPr>
        <dsp:cNvPr id="0" name=""/>
        <dsp:cNvSpPr/>
      </dsp:nvSpPr>
      <dsp:spPr>
        <a:xfrm>
          <a:off x="5725173" y="1640238"/>
          <a:ext cx="1128298" cy="893399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Тарасов Игорь -  тимуровская работа</a:t>
          </a:r>
          <a:endParaRPr lang="ru-RU" sz="9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890408" y="1771073"/>
        <a:ext cx="797828" cy="631729"/>
      </dsp:txXfrm>
    </dsp:sp>
    <dsp:sp modelId="{0128C83C-714D-46C6-81BF-492DFB8819C6}">
      <dsp:nvSpPr>
        <dsp:cNvPr id="0" name=""/>
        <dsp:cNvSpPr/>
      </dsp:nvSpPr>
      <dsp:spPr>
        <a:xfrm rot="5463858">
          <a:off x="6266052" y="2425814"/>
          <a:ext cx="28958" cy="268540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6270476" y="2475179"/>
        <a:ext cx="20271" cy="161124"/>
      </dsp:txXfrm>
    </dsp:sp>
    <dsp:sp modelId="{07AB65B9-BA19-42C3-A3E6-AC0B910B4321}">
      <dsp:nvSpPr>
        <dsp:cNvPr id="0" name=""/>
        <dsp:cNvSpPr/>
      </dsp:nvSpPr>
      <dsp:spPr>
        <a:xfrm>
          <a:off x="5612882" y="2588164"/>
          <a:ext cx="1315193" cy="1026014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Мокшин Владислав– патриотическая работа</a:t>
          </a:r>
          <a:endParaRPr lang="ru-RU" sz="10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805488" y="2738420"/>
        <a:ext cx="929981" cy="725502"/>
      </dsp:txXfrm>
    </dsp:sp>
    <dsp:sp modelId="{6E2FA03D-9D23-47AB-95AC-79EBE322692C}">
      <dsp:nvSpPr>
        <dsp:cNvPr id="0" name=""/>
        <dsp:cNvSpPr/>
      </dsp:nvSpPr>
      <dsp:spPr>
        <a:xfrm rot="6133958">
          <a:off x="6119906" y="3525450"/>
          <a:ext cx="58956" cy="268540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6130623" y="3570515"/>
        <a:ext cx="41269" cy="161124"/>
      </dsp:txXfrm>
    </dsp:sp>
    <dsp:sp modelId="{1B147EFE-93FF-45E0-B4F8-BB8CE9AA37DF}">
      <dsp:nvSpPr>
        <dsp:cNvPr id="0" name=""/>
        <dsp:cNvSpPr/>
      </dsp:nvSpPr>
      <dsp:spPr>
        <a:xfrm>
          <a:off x="5444766" y="3709732"/>
          <a:ext cx="1191745" cy="903146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Петров Анатолий- учебный сектор</a:t>
          </a:r>
          <a:endParaRPr lang="ru-RU" sz="10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619293" y="3841995"/>
        <a:ext cx="842691" cy="638620"/>
      </dsp:txXfrm>
    </dsp:sp>
    <dsp:sp modelId="{8E4F48CF-AC35-4013-BEC7-C7DDD63D6626}">
      <dsp:nvSpPr>
        <dsp:cNvPr id="0" name=""/>
        <dsp:cNvSpPr/>
      </dsp:nvSpPr>
      <dsp:spPr>
        <a:xfrm rot="20173843">
          <a:off x="5536302" y="4242067"/>
          <a:ext cx="32168" cy="268540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536711" y="4297720"/>
        <a:ext cx="22518" cy="161124"/>
      </dsp:txXfrm>
    </dsp:sp>
    <dsp:sp modelId="{6DB90A65-A106-40A4-97DA-C92CF17962CD}">
      <dsp:nvSpPr>
        <dsp:cNvPr id="0" name=""/>
        <dsp:cNvSpPr/>
      </dsp:nvSpPr>
      <dsp:spPr>
        <a:xfrm>
          <a:off x="4603802" y="4038755"/>
          <a:ext cx="1017118" cy="1062750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Юркин Кирилл –  сан. сектор</a:t>
          </a:r>
          <a:endParaRPr lang="ru-RU" sz="10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4752755" y="4194391"/>
        <a:ext cx="719212" cy="751478"/>
      </dsp:txXfrm>
    </dsp:sp>
    <dsp:sp modelId="{BBEF436F-4A2F-4C5B-A489-D1098C86F776}">
      <dsp:nvSpPr>
        <dsp:cNvPr id="0" name=""/>
        <dsp:cNvSpPr/>
      </dsp:nvSpPr>
      <dsp:spPr>
        <a:xfrm rot="10800000">
          <a:off x="4491363" y="4435860"/>
          <a:ext cx="79456" cy="268540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4515200" y="4489568"/>
        <a:ext cx="55619" cy="161124"/>
      </dsp:txXfrm>
    </dsp:sp>
    <dsp:sp modelId="{B8FB1BCA-9E9D-47E4-B566-F2330C860782}">
      <dsp:nvSpPr>
        <dsp:cNvPr id="0" name=""/>
        <dsp:cNvSpPr/>
      </dsp:nvSpPr>
      <dsp:spPr>
        <a:xfrm>
          <a:off x="3370136" y="4053347"/>
          <a:ext cx="1083748" cy="1033565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err="1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Яруков</a:t>
          </a:r>
          <a:r>
            <a:rPr lang="ru-RU" sz="10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Александр  -  экологическая работа</a:t>
          </a:r>
          <a:endParaRPr lang="ru-RU" sz="10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528847" y="4204709"/>
        <a:ext cx="766326" cy="730841"/>
      </dsp:txXfrm>
    </dsp:sp>
    <dsp:sp modelId="{BE501E68-B8C1-45F9-9F38-0D9D87FD40F4}">
      <dsp:nvSpPr>
        <dsp:cNvPr id="0" name=""/>
        <dsp:cNvSpPr/>
      </dsp:nvSpPr>
      <dsp:spPr>
        <a:xfrm rot="1171537">
          <a:off x="3405089" y="4256573"/>
          <a:ext cx="2696" cy="268540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405112" y="4310146"/>
        <a:ext cx="1887" cy="161124"/>
      </dsp:txXfrm>
    </dsp:sp>
    <dsp:sp modelId="{5EE4B895-BCEC-4344-8C4E-E83C3BB59D89}">
      <dsp:nvSpPr>
        <dsp:cNvPr id="0" name=""/>
        <dsp:cNvSpPr/>
      </dsp:nvSpPr>
      <dsp:spPr>
        <a:xfrm>
          <a:off x="2304251" y="3739200"/>
          <a:ext cx="1153401" cy="930588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Петров </a:t>
          </a:r>
          <a:r>
            <a:rPr lang="ru-RU" sz="9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Сергей - физорг</a:t>
          </a:r>
          <a:endParaRPr lang="ru-RU" sz="9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473163" y="3875481"/>
        <a:ext cx="815577" cy="658026"/>
      </dsp:txXfrm>
    </dsp:sp>
    <dsp:sp modelId="{795D74A9-41A8-4782-89E1-B54033D65556}">
      <dsp:nvSpPr>
        <dsp:cNvPr id="0" name=""/>
        <dsp:cNvSpPr/>
      </dsp:nvSpPr>
      <dsp:spPr>
        <a:xfrm rot="15007413">
          <a:off x="2666397" y="3567242"/>
          <a:ext cx="65423" cy="268540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2679547" y="3630179"/>
        <a:ext cx="45796" cy="161124"/>
      </dsp:txXfrm>
    </dsp:sp>
    <dsp:sp modelId="{6733259B-9E98-457B-A965-612827D1A468}">
      <dsp:nvSpPr>
        <dsp:cNvPr id="0" name=""/>
        <dsp:cNvSpPr/>
      </dsp:nvSpPr>
      <dsp:spPr>
        <a:xfrm>
          <a:off x="1912159" y="2644235"/>
          <a:ext cx="1178481" cy="1020818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Храмов </a:t>
          </a:r>
          <a:r>
            <a:rPr lang="ru-RU" sz="9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Петр – сектор </a:t>
          </a:r>
          <a:r>
            <a:rPr lang="ru-RU" sz="900" kern="1200" dirty="0" err="1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дисциплыны</a:t>
          </a:r>
          <a:r>
            <a:rPr lang="ru-RU" sz="9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endParaRPr lang="ru-RU" sz="9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084744" y="2793730"/>
        <a:ext cx="833311" cy="721828"/>
      </dsp:txXfrm>
    </dsp:sp>
    <dsp:sp modelId="{36443064-92DB-4C79-9A20-EC30DECAC146}">
      <dsp:nvSpPr>
        <dsp:cNvPr id="0" name=""/>
        <dsp:cNvSpPr/>
      </dsp:nvSpPr>
      <dsp:spPr>
        <a:xfrm rot="16177529">
          <a:off x="2469387" y="2458112"/>
          <a:ext cx="56674" cy="268540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2477944" y="2520321"/>
        <a:ext cx="39672" cy="161124"/>
      </dsp:txXfrm>
    </dsp:sp>
    <dsp:sp modelId="{6AEC0C10-9FEC-42D5-A90F-6D76650DA619}">
      <dsp:nvSpPr>
        <dsp:cNvPr id="0" name=""/>
        <dsp:cNvSpPr/>
      </dsp:nvSpPr>
      <dsp:spPr>
        <a:xfrm>
          <a:off x="1912168" y="1578897"/>
          <a:ext cx="1164127" cy="958421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Большакова Ангелина-культмассовый сектор</a:t>
          </a:r>
          <a:endParaRPr lang="ru-RU" sz="9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082650" y="1719255"/>
        <a:ext cx="823163" cy="677705"/>
      </dsp:txXfrm>
    </dsp:sp>
    <dsp:sp modelId="{63C39078-EEEA-438C-925D-3C003BD59D95}">
      <dsp:nvSpPr>
        <dsp:cNvPr id="0" name=""/>
        <dsp:cNvSpPr/>
      </dsp:nvSpPr>
      <dsp:spPr>
        <a:xfrm rot="18902369">
          <a:off x="2869178" y="1533556"/>
          <a:ext cx="31747" cy="268540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870570" y="1590629"/>
        <a:ext cx="22223" cy="161124"/>
      </dsp:txXfrm>
    </dsp:sp>
    <dsp:sp modelId="{841694FE-E205-4566-9393-864F9F8AFA4B}">
      <dsp:nvSpPr>
        <dsp:cNvPr id="0" name=""/>
        <dsp:cNvSpPr/>
      </dsp:nvSpPr>
      <dsp:spPr>
        <a:xfrm>
          <a:off x="2753356" y="737718"/>
          <a:ext cx="1058748" cy="1065956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err="1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Ишмукова</a:t>
          </a:r>
          <a:r>
            <a:rPr lang="ru-RU" sz="9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Алина -редколлегия</a:t>
          </a:r>
          <a:endParaRPr lang="ru-RU" sz="9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908406" y="893824"/>
        <a:ext cx="748648" cy="753744"/>
      </dsp:txXfrm>
    </dsp:sp>
    <dsp:sp modelId="{55E0104A-E8B4-4F1C-A1C5-AD48B35D3659}">
      <dsp:nvSpPr>
        <dsp:cNvPr id="0" name=""/>
        <dsp:cNvSpPr/>
      </dsp:nvSpPr>
      <dsp:spPr>
        <a:xfrm rot="21192000">
          <a:off x="3811719" y="1072868"/>
          <a:ext cx="8050" cy="268540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811727" y="1126719"/>
        <a:ext cx="5635" cy="1611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F8E356-BE58-435B-9B11-7E318BF5EAD7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E991E8-A940-473F-B9A3-A3F22A161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036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58C77-12AC-4FA3-829B-85C5E38ABFE8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F287-DEB6-4411-A535-C7FB0B51ED4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58C77-12AC-4FA3-829B-85C5E38ABFE8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F287-DEB6-4411-A535-C7FB0B51ED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58C77-12AC-4FA3-829B-85C5E38ABFE8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F287-DEB6-4411-A535-C7FB0B51ED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58C77-12AC-4FA3-829B-85C5E38ABFE8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F287-DEB6-4411-A535-C7FB0B51ED4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58C77-12AC-4FA3-829B-85C5E38ABFE8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F287-DEB6-4411-A535-C7FB0B51ED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58C77-12AC-4FA3-829B-85C5E38ABFE8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F287-DEB6-4411-A535-C7FB0B51ED4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58C77-12AC-4FA3-829B-85C5E38ABFE8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F287-DEB6-4411-A535-C7FB0B51ED4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58C77-12AC-4FA3-829B-85C5E38ABFE8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F287-DEB6-4411-A535-C7FB0B51ED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58C77-12AC-4FA3-829B-85C5E38ABFE8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F287-DEB6-4411-A535-C7FB0B51ED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58C77-12AC-4FA3-829B-85C5E38ABFE8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F287-DEB6-4411-A535-C7FB0B51ED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58C77-12AC-4FA3-829B-85C5E38ABFE8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F287-DEB6-4411-A535-C7FB0B51ED4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C858C77-12AC-4FA3-829B-85C5E38ABFE8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5E8F287-DEB6-4411-A535-C7FB0B51ED4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openxmlformats.org/officeDocument/2006/relationships/image" Target="../media/image5.jpeg"/><Relationship Id="rId5" Type="http://schemas.openxmlformats.org/officeDocument/2006/relationships/diagramColors" Target="../diagrams/colors1.xml"/><Relationship Id="rId10" Type="http://schemas.openxmlformats.org/officeDocument/2006/relationships/image" Target="../media/image4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88640"/>
            <a:ext cx="8784976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1600" b="1" cap="none" spc="0" dirty="0" smtClean="0">
                <a:ln/>
                <a:solidFill>
                  <a:schemeClr val="accent6">
                    <a:lumMod val="50000"/>
                  </a:schemeClr>
                </a:solidFill>
                <a:effectLst/>
              </a:rPr>
              <a:t>МБОУ «</a:t>
            </a:r>
            <a:r>
              <a:rPr lang="ru-RU" sz="1600" b="1" cap="none" spc="0" dirty="0" err="1" smtClean="0">
                <a:ln/>
                <a:solidFill>
                  <a:schemeClr val="accent6">
                    <a:lumMod val="50000"/>
                  </a:schemeClr>
                </a:solidFill>
                <a:effectLst/>
              </a:rPr>
              <a:t>Городищенская</a:t>
            </a:r>
            <a:r>
              <a:rPr lang="ru-RU" sz="1600" b="1" cap="none" spc="0" dirty="0" smtClean="0">
                <a:ln/>
                <a:solidFill>
                  <a:schemeClr val="accent6">
                    <a:lumMod val="50000"/>
                  </a:schemeClr>
                </a:solidFill>
                <a:effectLst/>
              </a:rPr>
              <a:t> СОШ им. </a:t>
            </a:r>
            <a:r>
              <a:rPr lang="ru-RU" sz="1600" b="1" cap="none" spc="0" dirty="0" err="1" smtClean="0">
                <a:ln/>
                <a:solidFill>
                  <a:schemeClr val="accent6">
                    <a:lumMod val="50000"/>
                  </a:schemeClr>
                </a:solidFill>
                <a:effectLst/>
              </a:rPr>
              <a:t>Г.Т.Семенова</a:t>
            </a:r>
            <a:r>
              <a:rPr lang="ru-RU" sz="1600" b="1" cap="none" spc="0" dirty="0" smtClean="0">
                <a:ln/>
                <a:solidFill>
                  <a:schemeClr val="accent6">
                    <a:lumMod val="50000"/>
                  </a:schemeClr>
                </a:solidFill>
                <a:effectLst/>
              </a:rPr>
              <a:t>»  </a:t>
            </a:r>
            <a:r>
              <a:rPr lang="ru-RU" sz="1600" b="1" dirty="0" smtClean="0">
                <a:ln/>
                <a:solidFill>
                  <a:schemeClr val="accent6">
                    <a:lumMod val="50000"/>
                  </a:schemeClr>
                </a:solidFill>
              </a:rPr>
              <a:t>ДМР  РТ</a:t>
            </a:r>
            <a:endParaRPr lang="ru-RU" sz="1600" b="1" cap="none" spc="0" dirty="0">
              <a:ln/>
              <a:solidFill>
                <a:schemeClr val="accent6">
                  <a:lumMod val="50000"/>
                </a:schemeClr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457" y="1182807"/>
            <a:ext cx="856902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Дружина им. Григория Трофимовича Семенова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096257">
            <a:off x="6995172" y="3078832"/>
            <a:ext cx="18473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89921" y="6550223"/>
            <a:ext cx="2771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Куратор: Большакова Е.П.</a:t>
            </a:r>
            <a:endParaRPr lang="ru-RU" sz="1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94724" y="559547"/>
            <a:ext cx="567174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Союз наследников Татарстана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3003123044"/>
              </p:ext>
            </p:extLst>
          </p:nvPr>
        </p:nvGraphicFramePr>
        <p:xfrm>
          <a:off x="143472" y="1139818"/>
          <a:ext cx="8928992" cy="4953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" name="Picture 2" descr="C:\Users\директор\Desktop\фотог школы\DSCN060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77779"/>
            <a:ext cx="1939698" cy="1454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директор\Desktop\фотог школы\20160215_081607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80"/>
          <a:stretch/>
        </p:blipFill>
        <p:spPr bwMode="auto">
          <a:xfrm>
            <a:off x="7087537" y="1791760"/>
            <a:ext cx="1716510" cy="1641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ученик\Desktop\Фотографии\ГТО весна 2017 и 19 мая\1495540348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4"/>
          <a:stretch/>
        </p:blipFill>
        <p:spPr bwMode="auto">
          <a:xfrm>
            <a:off x="3289685" y="3237175"/>
            <a:ext cx="2481811" cy="1561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еник\Desktop\Фотографии\ГТО весна 2017 и 19 мая\1495540299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65" r="12355" b="30026"/>
          <a:stretch/>
        </p:blipFill>
        <p:spPr bwMode="auto">
          <a:xfrm>
            <a:off x="0" y="4798791"/>
            <a:ext cx="2464581" cy="1585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ученик\Desktop\Фотографии\ГТО весна 2017 и 19 мая\1495540339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1" t="21062" r="23722" b="18161"/>
          <a:stretch/>
        </p:blipFill>
        <p:spPr bwMode="auto">
          <a:xfrm>
            <a:off x="6675698" y="4931231"/>
            <a:ext cx="2336722" cy="1369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307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180</TotalTime>
  <Words>75</Words>
  <Application>Microsoft Office PowerPoint</Application>
  <PresentationFormat>Экран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Воздушный поток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директор</dc:creator>
  <cp:lastModifiedBy>ученик</cp:lastModifiedBy>
  <cp:revision>22</cp:revision>
  <dcterms:created xsi:type="dcterms:W3CDTF">2015-06-27T04:35:48Z</dcterms:created>
  <dcterms:modified xsi:type="dcterms:W3CDTF">2017-06-01T06:41:37Z</dcterms:modified>
</cp:coreProperties>
</file>